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Pretendard JP Bold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1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8100" y="-25400"/>
            <a:ext cx="18326100" cy="1031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1391900" y="1079500"/>
            <a:ext cx="49149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얼굴은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붉은색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, 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몸을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녹색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범위를</a:t>
            </a:r>
          </a:p>
          <a:p>
            <a:pPr algn="l" lvl="0">
              <a:lnSpc>
                <a:spcPct val="132800"/>
              </a:lnSpc>
            </a:pP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넘지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않도록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 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위치시켜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주세요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.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/>
            </a:r>
          </a:p>
          <a:p>
            <a:pPr algn="l" lvl="0">
              <a:lnSpc>
                <a:spcPct val="132800"/>
              </a:lnSpc>
            </a:pP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이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그룹은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작업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완료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후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삭제해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 </a:t>
            </a:r>
            <a:r>
              <a:rPr lang="ko-KR" sz="2200" b="false" i="false" u="none" strike="noStrike">
                <a:solidFill>
                  <a:srgbClr val="787878"/>
                </a:solidFill>
                <a:ea typeface="Pretendard JP Bold"/>
              </a:rPr>
              <a:t>주세요</a:t>
            </a:r>
            <a:r>
              <a:rPr lang="en-US" sz="2200" b="false" i="false" u="none" strike="noStrike">
                <a:solidFill>
                  <a:srgbClr val="787878"/>
                </a:solidFill>
                <a:latin typeface="Pretendard JP Bold"/>
              </a:rPr>
              <a:t>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" y="5676900"/>
            <a:ext cx="16802100" cy="412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01259"/>
              </a:lnSpc>
            </a:pPr>
            <a:r>
              <a:rPr lang="ko-KR" sz="12400" b="false" i="false" u="none" strike="noStrike">
                <a:solidFill>
                  <a:srgbClr val="000000"/>
                </a:solidFill>
                <a:ea typeface="Pretendard JP Bold"/>
              </a:rPr>
              <a:t>하늘색</a:t>
            </a:r>
            <a:r>
              <a:rPr lang="en-US" sz="12400" b="false" i="false" u="none" strike="noStrike">
                <a:solidFill>
                  <a:srgbClr val="000000"/>
                </a:solidFill>
                <a:latin typeface="Pretendard JP Bold"/>
              </a:rPr>
              <a:t> </a:t>
            </a:r>
            <a:r>
              <a:rPr lang="ko-KR" sz="12400" b="false" i="false" u="none" strike="noStrike">
                <a:solidFill>
                  <a:srgbClr val="000000"/>
                </a:solidFill>
                <a:ea typeface="Pretendard JP Bold"/>
              </a:rPr>
              <a:t>범위를</a:t>
            </a:r>
            <a:r>
              <a:rPr lang="en-US" sz="12400" b="false" i="false" u="none" strike="noStrike">
                <a:solidFill>
                  <a:srgbClr val="000000"/>
                </a:solidFill>
                <a:latin typeface="Pretendard JP Bold"/>
              </a:rPr>
              <a:t> </a:t>
            </a:r>
            <a:r>
              <a:rPr lang="ko-KR" sz="12400" b="false" i="false" u="none" strike="noStrike">
                <a:solidFill>
                  <a:srgbClr val="000000"/>
                </a:solidFill>
                <a:ea typeface="Pretendard JP Bold"/>
              </a:rPr>
              <a:t>넘지</a:t>
            </a:r>
            <a:r>
              <a:rPr lang="en-US" sz="12400" b="false" i="false" u="none" strike="noStrike">
                <a:solidFill>
                  <a:srgbClr val="000000"/>
                </a:solidFill>
                <a:latin typeface="Pretendard JP Bold"/>
              </a:rPr>
              <a:t> </a:t>
            </a:r>
            <a:r>
              <a:rPr lang="ko-KR" sz="12400" b="false" i="false" u="none" strike="noStrike">
                <a:solidFill>
                  <a:srgbClr val="000000"/>
                </a:solidFill>
                <a:ea typeface="Pretendard JP Bold"/>
              </a:rPr>
              <a:t>않도록</a:t>
            </a:r>
          </a:p>
          <a:p>
            <a:pPr algn="l" lvl="0">
              <a:lnSpc>
                <a:spcPct val="101259"/>
              </a:lnSpc>
            </a:pPr>
            <a:r>
              <a:rPr lang="ko-KR" sz="12400" b="false" i="false" u="none" strike="noStrike">
                <a:solidFill>
                  <a:srgbClr val="000000"/>
                </a:solidFill>
                <a:ea typeface="Pretendard JP Bold"/>
              </a:rPr>
              <a:t>문구를</a:t>
            </a:r>
            <a:r>
              <a:rPr lang="en-US" sz="12400" b="false" i="false" u="none" strike="noStrike">
                <a:solidFill>
                  <a:srgbClr val="000000"/>
                </a:solidFill>
                <a:latin typeface="Pretendard JP Bold"/>
              </a:rPr>
              <a:t> </a:t>
            </a:r>
            <a:r>
              <a:rPr lang="ko-KR" sz="12400" b="false" i="false" u="none" strike="noStrike">
                <a:solidFill>
                  <a:srgbClr val="000000"/>
                </a:solidFill>
                <a:ea typeface="Pretendard JP Bold"/>
              </a:rPr>
              <a:t>작성해</a:t>
            </a:r>
            <a:r>
              <a:rPr lang="en-US" sz="12400" b="false" i="false" u="none" strike="noStrike">
                <a:solidFill>
                  <a:srgbClr val="000000"/>
                </a:solidFill>
                <a:latin typeface="Pretendard JP Bold"/>
              </a:rPr>
              <a:t> </a:t>
            </a:r>
            <a:r>
              <a:rPr lang="ko-KR" sz="12400" b="false" i="false" u="none" strike="noStrike">
                <a:solidFill>
                  <a:srgbClr val="000000"/>
                </a:solidFill>
                <a:ea typeface="Pretendard JP Bold"/>
              </a:rPr>
              <a:t>주세요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